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6" r:id="rId3"/>
    <p:sldId id="277" r:id="rId4"/>
    <p:sldId id="286" r:id="rId5"/>
    <p:sldId id="287" r:id="rId6"/>
    <p:sldId id="271" r:id="rId7"/>
    <p:sldId id="281" r:id="rId8"/>
    <p:sldId id="283" r:id="rId9"/>
  </p:sldIdLst>
  <p:sldSz cx="9144000" cy="6858000" type="letter"/>
  <p:notesSz cx="7010400" cy="9236075"/>
  <p:defaultTextStyle>
    <a:defPPr>
      <a:defRPr lang="en-US"/>
    </a:defPPr>
    <a:lvl1pPr marL="0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5125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90250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5374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80499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25625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70750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15875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61000" algn="l" defTabSz="89025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3" autoAdjust="0"/>
  </p:normalViewPr>
  <p:slideViewPr>
    <p:cSldViewPr snapToGrid="0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3504" y="-7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EF9AA4-BCBE-420E-9964-0BE96AFB9595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A7446750-28DC-4990-8FFC-5BB9CA5F5B69}">
      <dgm:prSet phldrT="[Text]"/>
      <dgm:spPr/>
      <dgm:t>
        <a:bodyPr/>
        <a:lstStyle/>
        <a:p>
          <a:r>
            <a:rPr lang="en-US" dirty="0"/>
            <a:t>What</a:t>
          </a:r>
        </a:p>
      </dgm:t>
    </dgm:pt>
    <dgm:pt modelId="{1CBC4183-1606-4F77-B253-5377B468623B}" type="parTrans" cxnId="{72D9EAF1-87CB-4C8D-BD02-6B88687A21A9}">
      <dgm:prSet/>
      <dgm:spPr/>
      <dgm:t>
        <a:bodyPr/>
        <a:lstStyle/>
        <a:p>
          <a:endParaRPr lang="en-US"/>
        </a:p>
      </dgm:t>
    </dgm:pt>
    <dgm:pt modelId="{7C484CBD-CCAE-453C-BD38-6734575DECFD}" type="sibTrans" cxnId="{72D9EAF1-87CB-4C8D-BD02-6B88687A21A9}">
      <dgm:prSet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endParaRPr lang="en-US"/>
        </a:p>
      </dgm:t>
    </dgm:pt>
    <dgm:pt modelId="{08991203-95FB-49CD-A9D4-2E8C1600AED8}">
      <dgm:prSet phldrT="[Text]"/>
      <dgm:spPr/>
      <dgm:t>
        <a:bodyPr/>
        <a:lstStyle/>
        <a:p>
          <a:r>
            <a:rPr lang="en-US"/>
            <a:t>How</a:t>
          </a:r>
        </a:p>
      </dgm:t>
    </dgm:pt>
    <dgm:pt modelId="{F7A425C6-AC74-4806-8100-B5C5F6A8DB98}" type="parTrans" cxnId="{EC2108F7-C56C-4887-A783-792FAF4689BC}">
      <dgm:prSet/>
      <dgm:spPr/>
      <dgm:t>
        <a:bodyPr/>
        <a:lstStyle/>
        <a:p>
          <a:endParaRPr lang="en-US"/>
        </a:p>
      </dgm:t>
    </dgm:pt>
    <dgm:pt modelId="{41E21AA1-343A-4D16-BF5E-2545354202F6}" type="sibTrans" cxnId="{EC2108F7-C56C-4887-A783-792FAF4689BC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EEB1BA71-F87B-4990-B3B8-49CB45C6FA82}">
      <dgm:prSet phldrT="[Text]"/>
      <dgm:spPr/>
      <dgm:t>
        <a:bodyPr/>
        <a:lstStyle/>
        <a:p>
          <a:r>
            <a:rPr lang="en-US" dirty="0"/>
            <a:t>Contract </a:t>
          </a:r>
        </a:p>
      </dgm:t>
    </dgm:pt>
    <dgm:pt modelId="{CA79B245-C58A-47F7-9B3C-3EBD3EBE1BA9}" type="parTrans" cxnId="{DBBF02DF-A759-4650-99BF-366D208E5C00}">
      <dgm:prSet/>
      <dgm:spPr/>
      <dgm:t>
        <a:bodyPr/>
        <a:lstStyle/>
        <a:p>
          <a:endParaRPr lang="en-US"/>
        </a:p>
      </dgm:t>
    </dgm:pt>
    <dgm:pt modelId="{E0C2F6FD-0EA7-4AC8-93B5-CAB9F60ABCDD}" type="sibTrans" cxnId="{DBBF02DF-A759-4650-99BF-366D208E5C00}">
      <dgm:prSet/>
      <dgm:spPr/>
      <dgm:t>
        <a:bodyPr/>
        <a:lstStyle/>
        <a:p>
          <a:endParaRPr lang="en-US"/>
        </a:p>
      </dgm:t>
    </dgm:pt>
    <dgm:pt modelId="{27E66659-EC5F-4CD3-8104-6952DFA7603D}" type="pres">
      <dgm:prSet presAssocID="{BBEF9AA4-BCBE-420E-9964-0BE96AFB9595}" presName="linearFlow" presStyleCnt="0">
        <dgm:presLayoutVars>
          <dgm:dir/>
          <dgm:resizeHandles val="exact"/>
        </dgm:presLayoutVars>
      </dgm:prSet>
      <dgm:spPr/>
    </dgm:pt>
    <dgm:pt modelId="{70580088-72CB-4051-8105-377A4C1BD997}" type="pres">
      <dgm:prSet presAssocID="{A7446750-28DC-4990-8FFC-5BB9CA5F5B69}" presName="node" presStyleLbl="node1" presStyleIdx="0" presStyleCnt="3">
        <dgm:presLayoutVars>
          <dgm:bulletEnabled val="1"/>
        </dgm:presLayoutVars>
      </dgm:prSet>
      <dgm:spPr/>
    </dgm:pt>
    <dgm:pt modelId="{1DC1D87F-5BDF-4828-8C9E-4035BCBB279C}" type="pres">
      <dgm:prSet presAssocID="{7C484CBD-CCAE-453C-BD38-6734575DECFD}" presName="spacerL" presStyleCnt="0"/>
      <dgm:spPr/>
    </dgm:pt>
    <dgm:pt modelId="{591403CA-D0C4-49F3-A39A-D99858BEC1D1}" type="pres">
      <dgm:prSet presAssocID="{7C484CBD-CCAE-453C-BD38-6734575DECFD}" presName="sibTrans" presStyleLbl="sibTrans2D1" presStyleIdx="0" presStyleCnt="2"/>
      <dgm:spPr/>
    </dgm:pt>
    <dgm:pt modelId="{579A51E8-0073-435C-83A4-3F1D61CF0A8B}" type="pres">
      <dgm:prSet presAssocID="{7C484CBD-CCAE-453C-BD38-6734575DECFD}" presName="spacerR" presStyleCnt="0"/>
      <dgm:spPr/>
    </dgm:pt>
    <dgm:pt modelId="{EC55276F-9F74-42AD-B39C-2A80DBE2CA9C}" type="pres">
      <dgm:prSet presAssocID="{08991203-95FB-49CD-A9D4-2E8C1600AED8}" presName="node" presStyleLbl="node1" presStyleIdx="1" presStyleCnt="3">
        <dgm:presLayoutVars>
          <dgm:bulletEnabled val="1"/>
        </dgm:presLayoutVars>
      </dgm:prSet>
      <dgm:spPr/>
    </dgm:pt>
    <dgm:pt modelId="{4D8CA9B9-44C3-42D1-8585-43AB9E1B1548}" type="pres">
      <dgm:prSet presAssocID="{41E21AA1-343A-4D16-BF5E-2545354202F6}" presName="spacerL" presStyleCnt="0"/>
      <dgm:spPr/>
    </dgm:pt>
    <dgm:pt modelId="{96FC4A36-3829-4E4F-94A9-3CD1D3D0A06D}" type="pres">
      <dgm:prSet presAssocID="{41E21AA1-343A-4D16-BF5E-2545354202F6}" presName="sibTrans" presStyleLbl="sibTrans2D1" presStyleIdx="1" presStyleCnt="2"/>
      <dgm:spPr/>
    </dgm:pt>
    <dgm:pt modelId="{5A35A03C-A8DD-495C-A397-CEB4356C1AB4}" type="pres">
      <dgm:prSet presAssocID="{41E21AA1-343A-4D16-BF5E-2545354202F6}" presName="spacerR" presStyleCnt="0"/>
      <dgm:spPr/>
    </dgm:pt>
    <dgm:pt modelId="{6881B268-186C-45CE-9A41-4053652EA408}" type="pres">
      <dgm:prSet presAssocID="{EEB1BA71-F87B-4990-B3B8-49CB45C6FA82}" presName="node" presStyleLbl="node1" presStyleIdx="2" presStyleCnt="3">
        <dgm:presLayoutVars>
          <dgm:bulletEnabled val="1"/>
        </dgm:presLayoutVars>
      </dgm:prSet>
      <dgm:spPr/>
    </dgm:pt>
  </dgm:ptLst>
  <dgm:cxnLst>
    <dgm:cxn modelId="{5EC38C04-891F-47D0-9067-08C2521DB0C6}" type="presOf" srcId="{7C484CBD-CCAE-453C-BD38-6734575DECFD}" destId="{591403CA-D0C4-49F3-A39A-D99858BEC1D1}" srcOrd="0" destOrd="0" presId="urn:microsoft.com/office/officeart/2005/8/layout/equation1"/>
    <dgm:cxn modelId="{8F5AAB1B-9CA3-4C89-B98D-655CDB4DB306}" type="presOf" srcId="{08991203-95FB-49CD-A9D4-2E8C1600AED8}" destId="{EC55276F-9F74-42AD-B39C-2A80DBE2CA9C}" srcOrd="0" destOrd="0" presId="urn:microsoft.com/office/officeart/2005/8/layout/equation1"/>
    <dgm:cxn modelId="{D4CBDD37-77C4-4CCE-A38A-12E6031F1E2D}" type="presOf" srcId="{41E21AA1-343A-4D16-BF5E-2545354202F6}" destId="{96FC4A36-3829-4E4F-94A9-3CD1D3D0A06D}" srcOrd="0" destOrd="0" presId="urn:microsoft.com/office/officeart/2005/8/layout/equation1"/>
    <dgm:cxn modelId="{5541D56E-3CBE-4C71-A589-28587EF21B2E}" type="presOf" srcId="{BBEF9AA4-BCBE-420E-9964-0BE96AFB9595}" destId="{27E66659-EC5F-4CD3-8104-6952DFA7603D}" srcOrd="0" destOrd="0" presId="urn:microsoft.com/office/officeart/2005/8/layout/equation1"/>
    <dgm:cxn modelId="{963FC476-753A-4E8F-98CB-20A7A8654E1C}" type="presOf" srcId="{A7446750-28DC-4990-8FFC-5BB9CA5F5B69}" destId="{70580088-72CB-4051-8105-377A4C1BD997}" srcOrd="0" destOrd="0" presId="urn:microsoft.com/office/officeart/2005/8/layout/equation1"/>
    <dgm:cxn modelId="{CFFADFD5-A268-4A61-8C1B-96D846A7E1BC}" type="presOf" srcId="{EEB1BA71-F87B-4990-B3B8-49CB45C6FA82}" destId="{6881B268-186C-45CE-9A41-4053652EA408}" srcOrd="0" destOrd="0" presId="urn:microsoft.com/office/officeart/2005/8/layout/equation1"/>
    <dgm:cxn modelId="{DBBF02DF-A759-4650-99BF-366D208E5C00}" srcId="{BBEF9AA4-BCBE-420E-9964-0BE96AFB9595}" destId="{EEB1BA71-F87B-4990-B3B8-49CB45C6FA82}" srcOrd="2" destOrd="0" parTransId="{CA79B245-C58A-47F7-9B3C-3EBD3EBE1BA9}" sibTransId="{E0C2F6FD-0EA7-4AC8-93B5-CAB9F60ABCDD}"/>
    <dgm:cxn modelId="{72D9EAF1-87CB-4C8D-BD02-6B88687A21A9}" srcId="{BBEF9AA4-BCBE-420E-9964-0BE96AFB9595}" destId="{A7446750-28DC-4990-8FFC-5BB9CA5F5B69}" srcOrd="0" destOrd="0" parTransId="{1CBC4183-1606-4F77-B253-5377B468623B}" sibTransId="{7C484CBD-CCAE-453C-BD38-6734575DECFD}"/>
    <dgm:cxn modelId="{EC2108F7-C56C-4887-A783-792FAF4689BC}" srcId="{BBEF9AA4-BCBE-420E-9964-0BE96AFB9595}" destId="{08991203-95FB-49CD-A9D4-2E8C1600AED8}" srcOrd="1" destOrd="0" parTransId="{F7A425C6-AC74-4806-8100-B5C5F6A8DB98}" sibTransId="{41E21AA1-343A-4D16-BF5E-2545354202F6}"/>
    <dgm:cxn modelId="{C41D091D-BE27-4A60-9B7E-B584BACDC2AF}" type="presParOf" srcId="{27E66659-EC5F-4CD3-8104-6952DFA7603D}" destId="{70580088-72CB-4051-8105-377A4C1BD997}" srcOrd="0" destOrd="0" presId="urn:microsoft.com/office/officeart/2005/8/layout/equation1"/>
    <dgm:cxn modelId="{30BB96AC-DB23-4CFC-B676-D3EF17827BCA}" type="presParOf" srcId="{27E66659-EC5F-4CD3-8104-6952DFA7603D}" destId="{1DC1D87F-5BDF-4828-8C9E-4035BCBB279C}" srcOrd="1" destOrd="0" presId="urn:microsoft.com/office/officeart/2005/8/layout/equation1"/>
    <dgm:cxn modelId="{9519BBDD-40FD-4356-8859-03AF10587290}" type="presParOf" srcId="{27E66659-EC5F-4CD3-8104-6952DFA7603D}" destId="{591403CA-D0C4-49F3-A39A-D99858BEC1D1}" srcOrd="2" destOrd="0" presId="urn:microsoft.com/office/officeart/2005/8/layout/equation1"/>
    <dgm:cxn modelId="{B1956384-433E-44A6-B1D3-4488A23AD596}" type="presParOf" srcId="{27E66659-EC5F-4CD3-8104-6952DFA7603D}" destId="{579A51E8-0073-435C-83A4-3F1D61CF0A8B}" srcOrd="3" destOrd="0" presId="urn:microsoft.com/office/officeart/2005/8/layout/equation1"/>
    <dgm:cxn modelId="{DC9CA035-AF16-462E-AC44-836DD001CB63}" type="presParOf" srcId="{27E66659-EC5F-4CD3-8104-6952DFA7603D}" destId="{EC55276F-9F74-42AD-B39C-2A80DBE2CA9C}" srcOrd="4" destOrd="0" presId="urn:microsoft.com/office/officeart/2005/8/layout/equation1"/>
    <dgm:cxn modelId="{8A1FF7BC-E233-4568-8EDB-CD89EE6AAB77}" type="presParOf" srcId="{27E66659-EC5F-4CD3-8104-6952DFA7603D}" destId="{4D8CA9B9-44C3-42D1-8585-43AB9E1B1548}" srcOrd="5" destOrd="0" presId="urn:microsoft.com/office/officeart/2005/8/layout/equation1"/>
    <dgm:cxn modelId="{26147B1B-AA0B-4C40-A7ED-6E3C6C3EA4F6}" type="presParOf" srcId="{27E66659-EC5F-4CD3-8104-6952DFA7603D}" destId="{96FC4A36-3829-4E4F-94A9-3CD1D3D0A06D}" srcOrd="6" destOrd="0" presId="urn:microsoft.com/office/officeart/2005/8/layout/equation1"/>
    <dgm:cxn modelId="{1308EB33-6DC2-4F34-802C-F9571FD4ACB5}" type="presParOf" srcId="{27E66659-EC5F-4CD3-8104-6952DFA7603D}" destId="{5A35A03C-A8DD-495C-A397-CEB4356C1AB4}" srcOrd="7" destOrd="0" presId="urn:microsoft.com/office/officeart/2005/8/layout/equation1"/>
    <dgm:cxn modelId="{F5BC205E-D687-43B6-AB13-15F668E5FCCF}" type="presParOf" srcId="{27E66659-EC5F-4CD3-8104-6952DFA7603D}" destId="{6881B268-186C-45CE-9A41-4053652EA40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4B091A-E1D5-47DF-8AB6-40AD35664D14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1C254A82-4C24-4FCB-BACF-DF0819B98664}">
      <dgm:prSet phldrT="[Text]"/>
      <dgm:spPr/>
      <dgm:t>
        <a:bodyPr/>
        <a:lstStyle/>
        <a:p>
          <a:r>
            <a:rPr lang="en-US"/>
            <a:t>Subject Matter Experts</a:t>
          </a:r>
        </a:p>
      </dgm:t>
    </dgm:pt>
    <dgm:pt modelId="{0F878D35-B02D-43E8-B1F0-C42E6C0BC9BA}" type="parTrans" cxnId="{FFF51A56-2196-4EAB-A15B-2BCF276C5063}">
      <dgm:prSet/>
      <dgm:spPr/>
      <dgm:t>
        <a:bodyPr/>
        <a:lstStyle/>
        <a:p>
          <a:endParaRPr lang="en-US"/>
        </a:p>
      </dgm:t>
    </dgm:pt>
    <dgm:pt modelId="{D0191D16-B570-46E4-85C7-00E5F9973154}" type="sibTrans" cxnId="{FFF51A56-2196-4EAB-A15B-2BCF276C5063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04D8880E-38F8-4175-B125-1B7BC3B53845}">
      <dgm:prSet phldrT="[Text]"/>
      <dgm:spPr/>
      <dgm:t>
        <a:bodyPr/>
        <a:lstStyle/>
        <a:p>
          <a:r>
            <a:rPr lang="en-US"/>
            <a:t>Contracting Professionals</a:t>
          </a:r>
        </a:p>
      </dgm:t>
    </dgm:pt>
    <dgm:pt modelId="{528D513A-F037-4885-B167-7872F83A4B5C}" type="parTrans" cxnId="{85FB0B98-0EE7-4E8A-803C-ACAFEE0C290A}">
      <dgm:prSet/>
      <dgm:spPr/>
      <dgm:t>
        <a:bodyPr/>
        <a:lstStyle/>
        <a:p>
          <a:endParaRPr lang="en-US"/>
        </a:p>
      </dgm:t>
    </dgm:pt>
    <dgm:pt modelId="{1BC83324-29C3-49CB-9F08-9EA1AC599D0C}" type="sibTrans" cxnId="{85FB0B98-0EE7-4E8A-803C-ACAFEE0C290A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CFB6E71C-1F09-4E77-9F88-FF4719FA3910}">
      <dgm:prSet phldrT="[Text]" custT="1"/>
      <dgm:spPr/>
      <dgm:t>
        <a:bodyPr/>
        <a:lstStyle/>
        <a:p>
          <a:r>
            <a:rPr lang="en-US" sz="1050" dirty="0"/>
            <a:t>Contract</a:t>
          </a:r>
        </a:p>
      </dgm:t>
    </dgm:pt>
    <dgm:pt modelId="{BB6A30CE-BE45-42CE-84C3-D5E65445C411}" type="parTrans" cxnId="{01FFFF23-E5E5-4294-AEB5-C924603357F2}">
      <dgm:prSet/>
      <dgm:spPr/>
      <dgm:t>
        <a:bodyPr/>
        <a:lstStyle/>
        <a:p>
          <a:endParaRPr lang="en-US"/>
        </a:p>
      </dgm:t>
    </dgm:pt>
    <dgm:pt modelId="{36B8C878-903D-4989-AA76-F7D709245EDF}" type="sibTrans" cxnId="{01FFFF23-E5E5-4294-AEB5-C924603357F2}">
      <dgm:prSet/>
      <dgm:spPr/>
      <dgm:t>
        <a:bodyPr/>
        <a:lstStyle/>
        <a:p>
          <a:endParaRPr lang="en-US"/>
        </a:p>
      </dgm:t>
    </dgm:pt>
    <dgm:pt modelId="{2C78D372-CE29-4B5E-8EFD-68E464C81342}" type="pres">
      <dgm:prSet presAssocID="{6A4B091A-E1D5-47DF-8AB6-40AD35664D14}" presName="linearFlow" presStyleCnt="0">
        <dgm:presLayoutVars>
          <dgm:dir/>
          <dgm:resizeHandles val="exact"/>
        </dgm:presLayoutVars>
      </dgm:prSet>
      <dgm:spPr/>
    </dgm:pt>
    <dgm:pt modelId="{9069E97F-EABA-4D83-9C47-0789BB0FC37A}" type="pres">
      <dgm:prSet presAssocID="{1C254A82-4C24-4FCB-BACF-DF0819B98664}" presName="node" presStyleLbl="node1" presStyleIdx="0" presStyleCnt="3">
        <dgm:presLayoutVars>
          <dgm:bulletEnabled val="1"/>
        </dgm:presLayoutVars>
      </dgm:prSet>
      <dgm:spPr/>
    </dgm:pt>
    <dgm:pt modelId="{3AC41905-AE60-4EED-96A6-D3FE6378C6E8}" type="pres">
      <dgm:prSet presAssocID="{D0191D16-B570-46E4-85C7-00E5F9973154}" presName="spacerL" presStyleCnt="0"/>
      <dgm:spPr/>
    </dgm:pt>
    <dgm:pt modelId="{35E7B721-6659-47B1-A844-A5D35669EAB6}" type="pres">
      <dgm:prSet presAssocID="{D0191D16-B570-46E4-85C7-00E5F9973154}" presName="sibTrans" presStyleLbl="sibTrans2D1" presStyleIdx="0" presStyleCnt="2"/>
      <dgm:spPr/>
    </dgm:pt>
    <dgm:pt modelId="{8249FE34-0A70-41E7-B97F-20967E7EDE25}" type="pres">
      <dgm:prSet presAssocID="{D0191D16-B570-46E4-85C7-00E5F9973154}" presName="spacerR" presStyleCnt="0"/>
      <dgm:spPr/>
    </dgm:pt>
    <dgm:pt modelId="{4539D886-9D38-4A73-9289-DF026AF2760D}" type="pres">
      <dgm:prSet presAssocID="{04D8880E-38F8-4175-B125-1B7BC3B53845}" presName="node" presStyleLbl="node1" presStyleIdx="1" presStyleCnt="3">
        <dgm:presLayoutVars>
          <dgm:bulletEnabled val="1"/>
        </dgm:presLayoutVars>
      </dgm:prSet>
      <dgm:spPr/>
    </dgm:pt>
    <dgm:pt modelId="{164DD462-8238-428A-8ECF-1C334DCCA4AA}" type="pres">
      <dgm:prSet presAssocID="{1BC83324-29C3-49CB-9F08-9EA1AC599D0C}" presName="spacerL" presStyleCnt="0"/>
      <dgm:spPr/>
    </dgm:pt>
    <dgm:pt modelId="{803EB711-C237-4A32-A350-408A6B4D0686}" type="pres">
      <dgm:prSet presAssocID="{1BC83324-29C3-49CB-9F08-9EA1AC599D0C}" presName="sibTrans" presStyleLbl="sibTrans2D1" presStyleIdx="1" presStyleCnt="2"/>
      <dgm:spPr/>
    </dgm:pt>
    <dgm:pt modelId="{77653561-9831-4E50-93EA-9676655E27F0}" type="pres">
      <dgm:prSet presAssocID="{1BC83324-29C3-49CB-9F08-9EA1AC599D0C}" presName="spacerR" presStyleCnt="0"/>
      <dgm:spPr/>
    </dgm:pt>
    <dgm:pt modelId="{1167B72E-4E63-4206-BB1E-557FC74D5358}" type="pres">
      <dgm:prSet presAssocID="{CFB6E71C-1F09-4E77-9F88-FF4719FA3910}" presName="node" presStyleLbl="node1" presStyleIdx="2" presStyleCnt="3">
        <dgm:presLayoutVars>
          <dgm:bulletEnabled val="1"/>
        </dgm:presLayoutVars>
      </dgm:prSet>
      <dgm:spPr/>
    </dgm:pt>
  </dgm:ptLst>
  <dgm:cxnLst>
    <dgm:cxn modelId="{4B820F02-3B21-4141-8743-888DBDD56CD3}" type="presOf" srcId="{CFB6E71C-1F09-4E77-9F88-FF4719FA3910}" destId="{1167B72E-4E63-4206-BB1E-557FC74D5358}" srcOrd="0" destOrd="0" presId="urn:microsoft.com/office/officeart/2005/8/layout/equation1"/>
    <dgm:cxn modelId="{01FFFF23-E5E5-4294-AEB5-C924603357F2}" srcId="{6A4B091A-E1D5-47DF-8AB6-40AD35664D14}" destId="{CFB6E71C-1F09-4E77-9F88-FF4719FA3910}" srcOrd="2" destOrd="0" parTransId="{BB6A30CE-BE45-42CE-84C3-D5E65445C411}" sibTransId="{36B8C878-903D-4989-AA76-F7D709245EDF}"/>
    <dgm:cxn modelId="{5F4FB266-3AF3-4D23-BF75-DD6F320CB77C}" type="presOf" srcId="{6A4B091A-E1D5-47DF-8AB6-40AD35664D14}" destId="{2C78D372-CE29-4B5E-8EFD-68E464C81342}" srcOrd="0" destOrd="0" presId="urn:microsoft.com/office/officeart/2005/8/layout/equation1"/>
    <dgm:cxn modelId="{1B3A764A-924B-439C-9D1B-5C3643BD75AD}" type="presOf" srcId="{04D8880E-38F8-4175-B125-1B7BC3B53845}" destId="{4539D886-9D38-4A73-9289-DF026AF2760D}" srcOrd="0" destOrd="0" presId="urn:microsoft.com/office/officeart/2005/8/layout/equation1"/>
    <dgm:cxn modelId="{FFF51A56-2196-4EAB-A15B-2BCF276C5063}" srcId="{6A4B091A-E1D5-47DF-8AB6-40AD35664D14}" destId="{1C254A82-4C24-4FCB-BACF-DF0819B98664}" srcOrd="0" destOrd="0" parTransId="{0F878D35-B02D-43E8-B1F0-C42E6C0BC9BA}" sibTransId="{D0191D16-B570-46E4-85C7-00E5F9973154}"/>
    <dgm:cxn modelId="{85FB0B98-0EE7-4E8A-803C-ACAFEE0C290A}" srcId="{6A4B091A-E1D5-47DF-8AB6-40AD35664D14}" destId="{04D8880E-38F8-4175-B125-1B7BC3B53845}" srcOrd="1" destOrd="0" parTransId="{528D513A-F037-4885-B167-7872F83A4B5C}" sibTransId="{1BC83324-29C3-49CB-9F08-9EA1AC599D0C}"/>
    <dgm:cxn modelId="{DE2451AC-C425-4C12-B131-645B67651A39}" type="presOf" srcId="{1BC83324-29C3-49CB-9F08-9EA1AC599D0C}" destId="{803EB711-C237-4A32-A350-408A6B4D0686}" srcOrd="0" destOrd="0" presId="urn:microsoft.com/office/officeart/2005/8/layout/equation1"/>
    <dgm:cxn modelId="{8C64BDD2-3E66-44A2-B722-8C340B0483DB}" type="presOf" srcId="{1C254A82-4C24-4FCB-BACF-DF0819B98664}" destId="{9069E97F-EABA-4D83-9C47-0789BB0FC37A}" srcOrd="0" destOrd="0" presId="urn:microsoft.com/office/officeart/2005/8/layout/equation1"/>
    <dgm:cxn modelId="{79A21BD6-6C59-4091-A4A8-3CC5B5B5CCBC}" type="presOf" srcId="{D0191D16-B570-46E4-85C7-00E5F9973154}" destId="{35E7B721-6659-47B1-A844-A5D35669EAB6}" srcOrd="0" destOrd="0" presId="urn:microsoft.com/office/officeart/2005/8/layout/equation1"/>
    <dgm:cxn modelId="{05B28127-A34D-4F4A-B810-7753957BACFA}" type="presParOf" srcId="{2C78D372-CE29-4B5E-8EFD-68E464C81342}" destId="{9069E97F-EABA-4D83-9C47-0789BB0FC37A}" srcOrd="0" destOrd="0" presId="urn:microsoft.com/office/officeart/2005/8/layout/equation1"/>
    <dgm:cxn modelId="{596E111B-15D2-424D-917C-9772C7667E9B}" type="presParOf" srcId="{2C78D372-CE29-4B5E-8EFD-68E464C81342}" destId="{3AC41905-AE60-4EED-96A6-D3FE6378C6E8}" srcOrd="1" destOrd="0" presId="urn:microsoft.com/office/officeart/2005/8/layout/equation1"/>
    <dgm:cxn modelId="{B9CD93D1-D1C5-4970-BF3C-54AEF2E52886}" type="presParOf" srcId="{2C78D372-CE29-4B5E-8EFD-68E464C81342}" destId="{35E7B721-6659-47B1-A844-A5D35669EAB6}" srcOrd="2" destOrd="0" presId="urn:microsoft.com/office/officeart/2005/8/layout/equation1"/>
    <dgm:cxn modelId="{7F8CAE12-89B4-4B8A-86EE-EB1F8ABFA55D}" type="presParOf" srcId="{2C78D372-CE29-4B5E-8EFD-68E464C81342}" destId="{8249FE34-0A70-41E7-B97F-20967E7EDE25}" srcOrd="3" destOrd="0" presId="urn:microsoft.com/office/officeart/2005/8/layout/equation1"/>
    <dgm:cxn modelId="{1691D00C-37D0-46C8-ABAE-B47FF9F3F034}" type="presParOf" srcId="{2C78D372-CE29-4B5E-8EFD-68E464C81342}" destId="{4539D886-9D38-4A73-9289-DF026AF2760D}" srcOrd="4" destOrd="0" presId="urn:microsoft.com/office/officeart/2005/8/layout/equation1"/>
    <dgm:cxn modelId="{0067297A-363C-47A2-8D92-1A2075FEEA27}" type="presParOf" srcId="{2C78D372-CE29-4B5E-8EFD-68E464C81342}" destId="{164DD462-8238-428A-8ECF-1C334DCCA4AA}" srcOrd="5" destOrd="0" presId="urn:microsoft.com/office/officeart/2005/8/layout/equation1"/>
    <dgm:cxn modelId="{95D1CB7E-1A6E-43D5-AFE4-C7FF715D5683}" type="presParOf" srcId="{2C78D372-CE29-4B5E-8EFD-68E464C81342}" destId="{803EB711-C237-4A32-A350-408A6B4D0686}" srcOrd="6" destOrd="0" presId="urn:microsoft.com/office/officeart/2005/8/layout/equation1"/>
    <dgm:cxn modelId="{9C2392F6-6BCE-4D1D-998F-2BEA0F499D44}" type="presParOf" srcId="{2C78D372-CE29-4B5E-8EFD-68E464C81342}" destId="{77653561-9831-4E50-93EA-9676655E27F0}" srcOrd="7" destOrd="0" presId="urn:microsoft.com/office/officeart/2005/8/layout/equation1"/>
    <dgm:cxn modelId="{71B97721-6ED5-4CEF-9368-7A634F68745F}" type="presParOf" srcId="{2C78D372-CE29-4B5E-8EFD-68E464C81342}" destId="{1167B72E-4E63-4206-BB1E-557FC74D535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D8D46F-1ECD-47E2-B1E0-C026298F96E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88E24B-0D47-4F1F-9F3F-365FAF9FC99E}">
      <dgm:prSet phldrT="[Text]" custT="1"/>
      <dgm:spPr/>
      <dgm:t>
        <a:bodyPr/>
        <a:lstStyle/>
        <a:p>
          <a:r>
            <a:rPr lang="en-US" sz="1400" dirty="0"/>
            <a:t>Subject Matter Expert Identifies the need</a:t>
          </a:r>
        </a:p>
      </dgm:t>
    </dgm:pt>
    <dgm:pt modelId="{877F8C24-7984-4554-BC90-4D88E7CFB503}" type="parTrans" cxnId="{CE80F7A2-6BF3-4426-96CE-4BEF82FC3739}">
      <dgm:prSet/>
      <dgm:spPr/>
      <dgm:t>
        <a:bodyPr/>
        <a:lstStyle/>
        <a:p>
          <a:endParaRPr lang="en-US"/>
        </a:p>
      </dgm:t>
    </dgm:pt>
    <dgm:pt modelId="{F6E3F719-DDA5-4564-AF36-92D68F4747B7}" type="sibTrans" cxnId="{CE80F7A2-6BF3-4426-96CE-4BEF82FC3739}">
      <dgm:prSet/>
      <dgm:spPr/>
      <dgm:t>
        <a:bodyPr/>
        <a:lstStyle/>
        <a:p>
          <a:endParaRPr lang="en-US"/>
        </a:p>
      </dgm:t>
    </dgm:pt>
    <dgm:pt modelId="{503406C1-800A-40A5-BEA7-FB015CB8DE41}">
      <dgm:prSet phldrT="[Text]" custT="1"/>
      <dgm:spPr/>
      <dgm:t>
        <a:bodyPr/>
        <a:lstStyle/>
        <a:p>
          <a:r>
            <a:rPr lang="en-US" sz="1200" dirty="0"/>
            <a:t>Create Statement of Work</a:t>
          </a:r>
        </a:p>
      </dgm:t>
    </dgm:pt>
    <dgm:pt modelId="{EFD015A3-17AC-49F1-96DC-1A7CDCAFF92A}" type="parTrans" cxnId="{41277D7D-9B7A-48FF-BC06-8F16ADC535E4}">
      <dgm:prSet/>
      <dgm:spPr/>
      <dgm:t>
        <a:bodyPr/>
        <a:lstStyle/>
        <a:p>
          <a:endParaRPr lang="en-US"/>
        </a:p>
      </dgm:t>
    </dgm:pt>
    <dgm:pt modelId="{5966AAF0-AC95-4C47-B3A1-FF7BB915791F}" type="sibTrans" cxnId="{41277D7D-9B7A-48FF-BC06-8F16ADC535E4}">
      <dgm:prSet/>
      <dgm:spPr/>
      <dgm:t>
        <a:bodyPr/>
        <a:lstStyle/>
        <a:p>
          <a:endParaRPr lang="en-US"/>
        </a:p>
      </dgm:t>
    </dgm:pt>
    <dgm:pt modelId="{EBF49B9A-6728-42DE-BAE9-BAA7BA21EECD}">
      <dgm:prSet phldrT="[Text]" custT="1"/>
      <dgm:spPr/>
      <dgm:t>
        <a:bodyPr/>
        <a:lstStyle/>
        <a:p>
          <a:r>
            <a:rPr lang="en-US" sz="1400" dirty="0"/>
            <a:t>Funding Obtained</a:t>
          </a:r>
        </a:p>
      </dgm:t>
    </dgm:pt>
    <dgm:pt modelId="{CD808B65-7378-4AEE-AC51-4B62C93F709E}" type="parTrans" cxnId="{A6FDBAEB-F5A5-415D-834F-9CBC15ECF44C}">
      <dgm:prSet/>
      <dgm:spPr/>
      <dgm:t>
        <a:bodyPr/>
        <a:lstStyle/>
        <a:p>
          <a:endParaRPr lang="en-US"/>
        </a:p>
      </dgm:t>
    </dgm:pt>
    <dgm:pt modelId="{CF5482D2-ADF0-4A57-921A-036D2145D324}" type="sibTrans" cxnId="{A6FDBAEB-F5A5-415D-834F-9CBC15ECF44C}">
      <dgm:prSet/>
      <dgm:spPr/>
      <dgm:t>
        <a:bodyPr/>
        <a:lstStyle/>
        <a:p>
          <a:endParaRPr lang="en-US"/>
        </a:p>
      </dgm:t>
    </dgm:pt>
    <dgm:pt modelId="{D205AF67-F57A-41F9-827E-06C642ABBC89}">
      <dgm:prSet phldrT="[Text]" custT="1"/>
      <dgm:spPr/>
      <dgm:t>
        <a:bodyPr/>
        <a:lstStyle/>
        <a:p>
          <a:r>
            <a:rPr lang="en-US" sz="1300" dirty="0"/>
            <a:t>Manage Contract</a:t>
          </a:r>
        </a:p>
      </dgm:t>
    </dgm:pt>
    <dgm:pt modelId="{1CDAEA8A-EADB-49D5-850B-C4C636E17D60}" type="parTrans" cxnId="{7F5783CA-B485-43A2-B0B0-25178BFC17B1}">
      <dgm:prSet/>
      <dgm:spPr/>
      <dgm:t>
        <a:bodyPr/>
        <a:lstStyle/>
        <a:p>
          <a:endParaRPr lang="en-US"/>
        </a:p>
      </dgm:t>
    </dgm:pt>
    <dgm:pt modelId="{60D827BC-0018-4161-BCFC-8AE6D03B162A}" type="sibTrans" cxnId="{7F5783CA-B485-43A2-B0B0-25178BFC17B1}">
      <dgm:prSet/>
      <dgm:spPr/>
      <dgm:t>
        <a:bodyPr/>
        <a:lstStyle/>
        <a:p>
          <a:endParaRPr lang="en-US"/>
        </a:p>
      </dgm:t>
    </dgm:pt>
    <dgm:pt modelId="{EB516B8A-6FAD-4AA3-A1E4-C2BC37C15671}" type="pres">
      <dgm:prSet presAssocID="{7AD8D46F-1ECD-47E2-B1E0-C026298F96E8}" presName="Name0" presStyleCnt="0">
        <dgm:presLayoutVars>
          <dgm:dir/>
          <dgm:animLvl val="lvl"/>
          <dgm:resizeHandles val="exact"/>
        </dgm:presLayoutVars>
      </dgm:prSet>
      <dgm:spPr/>
    </dgm:pt>
    <dgm:pt modelId="{66748A4F-F7C4-464E-9F2F-7BA1577C131D}" type="pres">
      <dgm:prSet presAssocID="{F488E24B-0D47-4F1F-9F3F-365FAF9FC99E}" presName="parTxOnly" presStyleLbl="node1" presStyleIdx="0" presStyleCnt="4" custScaleX="76658">
        <dgm:presLayoutVars>
          <dgm:chMax val="0"/>
          <dgm:chPref val="0"/>
          <dgm:bulletEnabled val="1"/>
        </dgm:presLayoutVars>
      </dgm:prSet>
      <dgm:spPr/>
    </dgm:pt>
    <dgm:pt modelId="{87809771-C51A-4CE1-9974-3DEC81492B25}" type="pres">
      <dgm:prSet presAssocID="{F6E3F719-DDA5-4564-AF36-92D68F4747B7}" presName="parTxOnlySpace" presStyleCnt="0"/>
      <dgm:spPr/>
    </dgm:pt>
    <dgm:pt modelId="{3C35607D-AE19-4A01-BDFF-E011649181F9}" type="pres">
      <dgm:prSet presAssocID="{EBF49B9A-6728-42DE-BAE9-BAA7BA21EECD}" presName="parTxOnly" presStyleLbl="node1" presStyleIdx="1" presStyleCnt="4" custScaleX="74071" custLinFactNeighborX="3569" custLinFactNeighborY="-1932">
        <dgm:presLayoutVars>
          <dgm:chMax val="0"/>
          <dgm:chPref val="0"/>
          <dgm:bulletEnabled val="1"/>
        </dgm:presLayoutVars>
      </dgm:prSet>
      <dgm:spPr/>
    </dgm:pt>
    <dgm:pt modelId="{982A6401-689C-4596-854B-913FF8811232}" type="pres">
      <dgm:prSet presAssocID="{CF5482D2-ADF0-4A57-921A-036D2145D324}" presName="parTxOnlySpace" presStyleCnt="0"/>
      <dgm:spPr/>
    </dgm:pt>
    <dgm:pt modelId="{98CAFD1B-1BE4-4023-8AF5-2A9C50F0BE3A}" type="pres">
      <dgm:prSet presAssocID="{503406C1-800A-40A5-BEA7-FB015CB8DE41}" presName="parTxOnly" presStyleLbl="node1" presStyleIdx="2" presStyleCnt="4" custScaleX="70517">
        <dgm:presLayoutVars>
          <dgm:chMax val="0"/>
          <dgm:chPref val="0"/>
          <dgm:bulletEnabled val="1"/>
        </dgm:presLayoutVars>
      </dgm:prSet>
      <dgm:spPr/>
    </dgm:pt>
    <dgm:pt modelId="{726843E3-A1EC-42FD-BB4E-1EAF3BCED4F3}" type="pres">
      <dgm:prSet presAssocID="{5966AAF0-AC95-4C47-B3A1-FF7BB915791F}" presName="parTxOnlySpace" presStyleCnt="0"/>
      <dgm:spPr/>
    </dgm:pt>
    <dgm:pt modelId="{6084868C-E738-48B4-836B-8555A7858A27}" type="pres">
      <dgm:prSet presAssocID="{D205AF67-F57A-41F9-827E-06C642ABBC89}" presName="parTxOnly" presStyleLbl="node1" presStyleIdx="3" presStyleCnt="4" custScaleX="67845" custLinFactNeighborX="23540" custLinFactNeighborY="-2236">
        <dgm:presLayoutVars>
          <dgm:chMax val="0"/>
          <dgm:chPref val="0"/>
          <dgm:bulletEnabled val="1"/>
        </dgm:presLayoutVars>
      </dgm:prSet>
      <dgm:spPr/>
    </dgm:pt>
  </dgm:ptLst>
  <dgm:cxnLst>
    <dgm:cxn modelId="{6ADF3425-E8D4-425E-B404-F680C42548A0}" type="presOf" srcId="{503406C1-800A-40A5-BEA7-FB015CB8DE41}" destId="{98CAFD1B-1BE4-4023-8AF5-2A9C50F0BE3A}" srcOrd="0" destOrd="0" presId="urn:microsoft.com/office/officeart/2005/8/layout/chevron1"/>
    <dgm:cxn modelId="{8254C037-88DE-4DAF-8C75-1FC8CDAB73E0}" type="presOf" srcId="{EBF49B9A-6728-42DE-BAE9-BAA7BA21EECD}" destId="{3C35607D-AE19-4A01-BDFF-E011649181F9}" srcOrd="0" destOrd="0" presId="urn:microsoft.com/office/officeart/2005/8/layout/chevron1"/>
    <dgm:cxn modelId="{9E6B4E68-8483-44ED-98F7-12A9CE870C3D}" type="presOf" srcId="{7AD8D46F-1ECD-47E2-B1E0-C026298F96E8}" destId="{EB516B8A-6FAD-4AA3-A1E4-C2BC37C15671}" srcOrd="0" destOrd="0" presId="urn:microsoft.com/office/officeart/2005/8/layout/chevron1"/>
    <dgm:cxn modelId="{9656BC4C-FF5F-4E43-AD1B-55E240CC7B85}" type="presOf" srcId="{F488E24B-0D47-4F1F-9F3F-365FAF9FC99E}" destId="{66748A4F-F7C4-464E-9F2F-7BA1577C131D}" srcOrd="0" destOrd="0" presId="urn:microsoft.com/office/officeart/2005/8/layout/chevron1"/>
    <dgm:cxn modelId="{41277D7D-9B7A-48FF-BC06-8F16ADC535E4}" srcId="{7AD8D46F-1ECD-47E2-B1E0-C026298F96E8}" destId="{503406C1-800A-40A5-BEA7-FB015CB8DE41}" srcOrd="2" destOrd="0" parTransId="{EFD015A3-17AC-49F1-96DC-1A7CDCAFF92A}" sibTransId="{5966AAF0-AC95-4C47-B3A1-FF7BB915791F}"/>
    <dgm:cxn modelId="{CE80F7A2-6BF3-4426-96CE-4BEF82FC3739}" srcId="{7AD8D46F-1ECD-47E2-B1E0-C026298F96E8}" destId="{F488E24B-0D47-4F1F-9F3F-365FAF9FC99E}" srcOrd="0" destOrd="0" parTransId="{877F8C24-7984-4554-BC90-4D88E7CFB503}" sibTransId="{F6E3F719-DDA5-4564-AF36-92D68F4747B7}"/>
    <dgm:cxn modelId="{7F5783CA-B485-43A2-B0B0-25178BFC17B1}" srcId="{7AD8D46F-1ECD-47E2-B1E0-C026298F96E8}" destId="{D205AF67-F57A-41F9-827E-06C642ABBC89}" srcOrd="3" destOrd="0" parTransId="{1CDAEA8A-EADB-49D5-850B-C4C636E17D60}" sibTransId="{60D827BC-0018-4161-BCFC-8AE6D03B162A}"/>
    <dgm:cxn modelId="{94B349D4-9E65-42F4-B4F0-1BA2441D4B8D}" type="presOf" srcId="{D205AF67-F57A-41F9-827E-06C642ABBC89}" destId="{6084868C-E738-48B4-836B-8555A7858A27}" srcOrd="0" destOrd="0" presId="urn:microsoft.com/office/officeart/2005/8/layout/chevron1"/>
    <dgm:cxn modelId="{A6FDBAEB-F5A5-415D-834F-9CBC15ECF44C}" srcId="{7AD8D46F-1ECD-47E2-B1E0-C026298F96E8}" destId="{EBF49B9A-6728-42DE-BAE9-BAA7BA21EECD}" srcOrd="1" destOrd="0" parTransId="{CD808B65-7378-4AEE-AC51-4B62C93F709E}" sibTransId="{CF5482D2-ADF0-4A57-921A-036D2145D324}"/>
    <dgm:cxn modelId="{2BC58F49-3D5F-417A-B848-C2F9335F6512}" type="presParOf" srcId="{EB516B8A-6FAD-4AA3-A1E4-C2BC37C15671}" destId="{66748A4F-F7C4-464E-9F2F-7BA1577C131D}" srcOrd="0" destOrd="0" presId="urn:microsoft.com/office/officeart/2005/8/layout/chevron1"/>
    <dgm:cxn modelId="{00302B93-7BD8-43E7-A897-FC8C1F7C9B8F}" type="presParOf" srcId="{EB516B8A-6FAD-4AA3-A1E4-C2BC37C15671}" destId="{87809771-C51A-4CE1-9974-3DEC81492B25}" srcOrd="1" destOrd="0" presId="urn:microsoft.com/office/officeart/2005/8/layout/chevron1"/>
    <dgm:cxn modelId="{32CB6B67-BC4C-4EAB-A342-9386FB7EECAD}" type="presParOf" srcId="{EB516B8A-6FAD-4AA3-A1E4-C2BC37C15671}" destId="{3C35607D-AE19-4A01-BDFF-E011649181F9}" srcOrd="2" destOrd="0" presId="urn:microsoft.com/office/officeart/2005/8/layout/chevron1"/>
    <dgm:cxn modelId="{66EDFBC8-7449-4770-B4E0-2A49DAFB88D6}" type="presParOf" srcId="{EB516B8A-6FAD-4AA3-A1E4-C2BC37C15671}" destId="{982A6401-689C-4596-854B-913FF8811232}" srcOrd="3" destOrd="0" presId="urn:microsoft.com/office/officeart/2005/8/layout/chevron1"/>
    <dgm:cxn modelId="{C53C7CDB-3FC8-41BA-8555-28877238A5A7}" type="presParOf" srcId="{EB516B8A-6FAD-4AA3-A1E4-C2BC37C15671}" destId="{98CAFD1B-1BE4-4023-8AF5-2A9C50F0BE3A}" srcOrd="4" destOrd="0" presId="urn:microsoft.com/office/officeart/2005/8/layout/chevron1"/>
    <dgm:cxn modelId="{CFB5C43E-2677-4590-B691-98E1363304AA}" type="presParOf" srcId="{EB516B8A-6FAD-4AA3-A1E4-C2BC37C15671}" destId="{726843E3-A1EC-42FD-BB4E-1EAF3BCED4F3}" srcOrd="5" destOrd="0" presId="urn:microsoft.com/office/officeart/2005/8/layout/chevron1"/>
    <dgm:cxn modelId="{A6DC4401-A0AC-47D8-ADB3-5EE5CD20AF50}" type="presParOf" srcId="{EB516B8A-6FAD-4AA3-A1E4-C2BC37C15671}" destId="{6084868C-E738-48B4-836B-8555A7858A27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80088-72CB-4051-8105-377A4C1BD997}">
      <dsp:nvSpPr>
        <dsp:cNvPr id="0" name=""/>
        <dsp:cNvSpPr/>
      </dsp:nvSpPr>
      <dsp:spPr>
        <a:xfrm>
          <a:off x="640" y="640442"/>
          <a:ext cx="849250" cy="8492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What</a:t>
          </a:r>
        </a:p>
      </dsp:txBody>
      <dsp:txXfrm>
        <a:off x="125010" y="764812"/>
        <a:ext cx="600510" cy="600510"/>
      </dsp:txXfrm>
    </dsp:sp>
    <dsp:sp modelId="{591403CA-D0C4-49F3-A39A-D99858BEC1D1}">
      <dsp:nvSpPr>
        <dsp:cNvPr id="0" name=""/>
        <dsp:cNvSpPr/>
      </dsp:nvSpPr>
      <dsp:spPr>
        <a:xfrm>
          <a:off x="918850" y="818785"/>
          <a:ext cx="492565" cy="492565"/>
        </a:xfrm>
        <a:prstGeom prst="mathPlus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984139" y="1007142"/>
        <a:ext cx="361987" cy="115851"/>
      </dsp:txXfrm>
    </dsp:sp>
    <dsp:sp modelId="{EC55276F-9F74-42AD-B39C-2A80DBE2CA9C}">
      <dsp:nvSpPr>
        <dsp:cNvPr id="0" name=""/>
        <dsp:cNvSpPr/>
      </dsp:nvSpPr>
      <dsp:spPr>
        <a:xfrm>
          <a:off x="1480374" y="640442"/>
          <a:ext cx="849250" cy="8492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How</a:t>
          </a:r>
        </a:p>
      </dsp:txBody>
      <dsp:txXfrm>
        <a:off x="1604744" y="764812"/>
        <a:ext cx="600510" cy="600510"/>
      </dsp:txXfrm>
    </dsp:sp>
    <dsp:sp modelId="{96FC4A36-3829-4E4F-94A9-3CD1D3D0A06D}">
      <dsp:nvSpPr>
        <dsp:cNvPr id="0" name=""/>
        <dsp:cNvSpPr/>
      </dsp:nvSpPr>
      <dsp:spPr>
        <a:xfrm>
          <a:off x="2398584" y="818785"/>
          <a:ext cx="492565" cy="492565"/>
        </a:xfrm>
        <a:prstGeom prst="mathEqual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463873" y="920253"/>
        <a:ext cx="361987" cy="289629"/>
      </dsp:txXfrm>
    </dsp:sp>
    <dsp:sp modelId="{6881B268-186C-45CE-9A41-4053652EA408}">
      <dsp:nvSpPr>
        <dsp:cNvPr id="0" name=""/>
        <dsp:cNvSpPr/>
      </dsp:nvSpPr>
      <dsp:spPr>
        <a:xfrm>
          <a:off x="2960108" y="640442"/>
          <a:ext cx="849250" cy="8492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Contract </a:t>
          </a:r>
        </a:p>
      </dsp:txBody>
      <dsp:txXfrm>
        <a:off x="3084478" y="764812"/>
        <a:ext cx="600510" cy="600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69E97F-EABA-4D83-9C47-0789BB0FC37A}">
      <dsp:nvSpPr>
        <dsp:cNvPr id="0" name=""/>
        <dsp:cNvSpPr/>
      </dsp:nvSpPr>
      <dsp:spPr>
        <a:xfrm>
          <a:off x="648" y="409769"/>
          <a:ext cx="859241" cy="8592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Subject Matter Experts</a:t>
          </a:r>
        </a:p>
      </dsp:txBody>
      <dsp:txXfrm>
        <a:off x="126481" y="535602"/>
        <a:ext cx="607575" cy="607575"/>
      </dsp:txXfrm>
    </dsp:sp>
    <dsp:sp modelId="{35E7B721-6659-47B1-A844-A5D35669EAB6}">
      <dsp:nvSpPr>
        <dsp:cNvPr id="0" name=""/>
        <dsp:cNvSpPr/>
      </dsp:nvSpPr>
      <dsp:spPr>
        <a:xfrm>
          <a:off x="929660" y="590210"/>
          <a:ext cx="498360" cy="498360"/>
        </a:xfrm>
        <a:prstGeom prst="mathPlus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995718" y="780783"/>
        <a:ext cx="366244" cy="117214"/>
      </dsp:txXfrm>
    </dsp:sp>
    <dsp:sp modelId="{4539D886-9D38-4A73-9289-DF026AF2760D}">
      <dsp:nvSpPr>
        <dsp:cNvPr id="0" name=""/>
        <dsp:cNvSpPr/>
      </dsp:nvSpPr>
      <dsp:spPr>
        <a:xfrm>
          <a:off x="1497791" y="409769"/>
          <a:ext cx="859241" cy="8592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/>
            <a:t>Contracting Professionals</a:t>
          </a:r>
        </a:p>
      </dsp:txBody>
      <dsp:txXfrm>
        <a:off x="1623624" y="535602"/>
        <a:ext cx="607575" cy="607575"/>
      </dsp:txXfrm>
    </dsp:sp>
    <dsp:sp modelId="{803EB711-C237-4A32-A350-408A6B4D0686}">
      <dsp:nvSpPr>
        <dsp:cNvPr id="0" name=""/>
        <dsp:cNvSpPr/>
      </dsp:nvSpPr>
      <dsp:spPr>
        <a:xfrm>
          <a:off x="2426803" y="590210"/>
          <a:ext cx="498360" cy="498360"/>
        </a:xfrm>
        <a:prstGeom prst="mathEqual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2492861" y="692872"/>
        <a:ext cx="366244" cy="293036"/>
      </dsp:txXfrm>
    </dsp:sp>
    <dsp:sp modelId="{1167B72E-4E63-4206-BB1E-557FC74D5358}">
      <dsp:nvSpPr>
        <dsp:cNvPr id="0" name=""/>
        <dsp:cNvSpPr/>
      </dsp:nvSpPr>
      <dsp:spPr>
        <a:xfrm>
          <a:off x="2994933" y="409769"/>
          <a:ext cx="859241" cy="8592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Contract</a:t>
          </a:r>
        </a:p>
      </dsp:txBody>
      <dsp:txXfrm>
        <a:off x="3120766" y="535602"/>
        <a:ext cx="607575" cy="607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48A4F-F7C4-464E-9F2F-7BA1577C131D}">
      <dsp:nvSpPr>
        <dsp:cNvPr id="0" name=""/>
        <dsp:cNvSpPr/>
      </dsp:nvSpPr>
      <dsp:spPr>
        <a:xfrm>
          <a:off x="2171" y="1211477"/>
          <a:ext cx="2226742" cy="11619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Subject Matter Expert Identifies the need</a:t>
          </a:r>
        </a:p>
      </dsp:txBody>
      <dsp:txXfrm>
        <a:off x="583126" y="1211477"/>
        <a:ext cx="1064833" cy="1161909"/>
      </dsp:txXfrm>
    </dsp:sp>
    <dsp:sp modelId="{3C35607D-AE19-4A01-BDFF-E011649181F9}">
      <dsp:nvSpPr>
        <dsp:cNvPr id="0" name=""/>
        <dsp:cNvSpPr/>
      </dsp:nvSpPr>
      <dsp:spPr>
        <a:xfrm>
          <a:off x="1948803" y="1189029"/>
          <a:ext cx="2151595" cy="11619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Funding Obtained</a:t>
          </a:r>
        </a:p>
      </dsp:txBody>
      <dsp:txXfrm>
        <a:off x="2529758" y="1189029"/>
        <a:ext cx="989686" cy="1161909"/>
      </dsp:txXfrm>
    </dsp:sp>
    <dsp:sp modelId="{98CAFD1B-1BE4-4023-8AF5-2A9C50F0BE3A}">
      <dsp:nvSpPr>
        <dsp:cNvPr id="0" name=""/>
        <dsp:cNvSpPr/>
      </dsp:nvSpPr>
      <dsp:spPr>
        <a:xfrm>
          <a:off x="3799554" y="1211477"/>
          <a:ext cx="2048359" cy="11619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Create Statement of Work</a:t>
          </a:r>
        </a:p>
      </dsp:txBody>
      <dsp:txXfrm>
        <a:off x="4380509" y="1211477"/>
        <a:ext cx="886450" cy="1161909"/>
      </dsp:txXfrm>
    </dsp:sp>
    <dsp:sp modelId="{6084868C-E738-48B4-836B-8555A7858A27}">
      <dsp:nvSpPr>
        <dsp:cNvPr id="0" name=""/>
        <dsp:cNvSpPr/>
      </dsp:nvSpPr>
      <dsp:spPr>
        <a:xfrm>
          <a:off x="5559607" y="1185496"/>
          <a:ext cx="1970744" cy="11619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Manage Contract</a:t>
          </a:r>
        </a:p>
      </dsp:txBody>
      <dsp:txXfrm>
        <a:off x="6140562" y="1185496"/>
        <a:ext cx="808835" cy="1161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2" y="3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6365F1D7-09D6-41B3-A050-0D2D045CE159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7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2" y="877267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D4CB861-4BBD-4B11-BB8F-7148F29FCC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181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3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A9769AF-F45E-4BA8-B71D-43BCB38A3321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387136"/>
            <a:ext cx="5608320" cy="4156234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7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772670"/>
            <a:ext cx="3037840" cy="461804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DE0A54B9-6C86-4DC1-92EF-60144A06E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897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5125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0250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5374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80499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25625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70750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15875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61000" algn="l" defTabSz="89025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78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57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examples of goods and services purchased under the Types of Contracts</a:t>
            </a:r>
          </a:p>
        </p:txBody>
      </p:sp>
    </p:spTree>
    <p:extLst>
      <p:ext uri="{BB962C8B-B14F-4D97-AF65-F5344CB8AC3E}">
        <p14:creationId xmlns:p14="http://schemas.microsoft.com/office/powerpoint/2010/main" val="1401661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examples of goods and services purchased under the Types of Contracts</a:t>
            </a:r>
          </a:p>
        </p:txBody>
      </p:sp>
    </p:spTree>
    <p:extLst>
      <p:ext uri="{BB962C8B-B14F-4D97-AF65-F5344CB8AC3E}">
        <p14:creationId xmlns:p14="http://schemas.microsoft.com/office/powerpoint/2010/main" val="1401661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examples of goods and services purchased under the Types of Contracts</a:t>
            </a:r>
          </a:p>
        </p:txBody>
      </p:sp>
    </p:spTree>
    <p:extLst>
      <p:ext uri="{BB962C8B-B14F-4D97-AF65-F5344CB8AC3E}">
        <p14:creationId xmlns:p14="http://schemas.microsoft.com/office/powerpoint/2010/main" val="1401661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Purchasing Authority is granted, departments can acquire goods and services through several methods and procurement vehicles. 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Reference the Poster on types of contracts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These are listed in this slide. </a:t>
            </a:r>
          </a:p>
          <a:p>
            <a:endParaRPr lang="en-US" dirty="0"/>
          </a:p>
          <a:p>
            <a:r>
              <a:rPr lang="en-US" b="1" dirty="0"/>
              <a:t>Why do the dollar thresholds vary?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99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5388" y="692150"/>
            <a:ext cx="46196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The Subject Matter Expert identifies what needs to be purchased.</a:t>
            </a:r>
          </a:p>
          <a:p>
            <a:endParaRPr lang="en-US" sz="1400" dirty="0"/>
          </a:p>
          <a:p>
            <a:r>
              <a:rPr lang="en-US" sz="1400" dirty="0"/>
              <a:t>The contracting professionals facilitates the acquisitions of goods or services.</a:t>
            </a:r>
          </a:p>
          <a:p>
            <a:endParaRPr lang="en-US" sz="1400" dirty="0"/>
          </a:p>
          <a:p>
            <a:r>
              <a:rPr lang="en-US" sz="1400" dirty="0"/>
              <a:t>However, there is a host of items that need to be verified prior to a contract being awarded, such as</a:t>
            </a:r>
          </a:p>
          <a:p>
            <a:pPr marL="456103" indent="-456103">
              <a:buAutoNum type="arabicPeriod"/>
            </a:pPr>
            <a:r>
              <a:rPr lang="en-US" sz="1400" dirty="0"/>
              <a:t>They are not on the tax delinquent list</a:t>
            </a:r>
          </a:p>
          <a:p>
            <a:pPr marL="456103" indent="-456103">
              <a:buAutoNum type="arabicPeriod"/>
            </a:pPr>
            <a:r>
              <a:rPr lang="en-US" sz="1400" dirty="0"/>
              <a:t>Darfur List</a:t>
            </a:r>
          </a:p>
          <a:p>
            <a:pPr marL="456103" indent="-456103">
              <a:buAutoNum type="arabicPeriod"/>
            </a:pPr>
            <a:r>
              <a:rPr lang="en-US" sz="1400" dirty="0"/>
              <a:t>Iran list</a:t>
            </a:r>
          </a:p>
          <a:p>
            <a:pPr marL="456103" indent="-456103">
              <a:buAutoNum type="arabicPeriod"/>
            </a:pPr>
            <a:r>
              <a:rPr lang="en-US" sz="1400" dirty="0"/>
              <a:t>Prior to award, verify that a follow-on contract does not exist</a:t>
            </a:r>
          </a:p>
          <a:p>
            <a:pPr marL="456103" indent="-456103">
              <a:buAutoNum type="arabicPeriod"/>
            </a:pPr>
            <a:r>
              <a:rPr lang="en-US" sz="1400" dirty="0"/>
              <a:t>Registered to  do business in California with SOS</a:t>
            </a:r>
          </a:p>
          <a:p>
            <a:pPr marL="456103" indent="-456103">
              <a:buAutoNum type="arabicPeriod"/>
            </a:pPr>
            <a:endParaRPr lang="en-US" sz="1400" dirty="0"/>
          </a:p>
          <a:p>
            <a:r>
              <a:rPr lang="en-US" sz="1400" dirty="0"/>
              <a:t>The SME is not going to know to check on these items since they are focused on technical aspects and are not familiar with the cadre of administrative requirements</a:t>
            </a:r>
          </a:p>
          <a:p>
            <a:endParaRPr lang="en-US" sz="1400" dirty="0"/>
          </a:p>
          <a:p>
            <a:r>
              <a:rPr lang="en-US" sz="1400" dirty="0"/>
              <a:t>Tab #20- Provides an  expanded list of  the “what and How”</a:t>
            </a:r>
          </a:p>
        </p:txBody>
      </p:sp>
    </p:spTree>
    <p:extLst>
      <p:ext uri="{BB962C8B-B14F-4D97-AF65-F5344CB8AC3E}">
        <p14:creationId xmlns:p14="http://schemas.microsoft.com/office/powerpoint/2010/main" val="79406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329186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9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4513" rIns="44513" bIns="44513"/>
          <a:lstStyle>
            <a:lvl1pPr algn="r">
              <a:defRPr sz="44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78050" tIns="0"/>
          <a:lstStyle>
            <a:lvl1pPr marL="35610" indent="0" algn="r">
              <a:spcBef>
                <a:spcPts val="0"/>
              </a:spcBef>
              <a:buNone/>
              <a:defRPr sz="1900">
                <a:solidFill>
                  <a:schemeClr val="bg2">
                    <a:shade val="25000"/>
                  </a:schemeClr>
                </a:solidFill>
              </a:defRPr>
            </a:lvl1pPr>
            <a:lvl2pPr marL="445125" indent="0" algn="ctr">
              <a:buNone/>
            </a:lvl2pPr>
            <a:lvl3pPr marL="890250" indent="0" algn="ctr">
              <a:buNone/>
            </a:lvl3pPr>
            <a:lvl4pPr marL="1335374" indent="0" algn="ctr">
              <a:buNone/>
            </a:lvl4pPr>
            <a:lvl5pPr marL="1780499" indent="0" algn="ctr">
              <a:buNone/>
            </a:lvl5pPr>
            <a:lvl6pPr marL="2225625" indent="0" algn="ctr">
              <a:buNone/>
            </a:lvl6pPr>
            <a:lvl7pPr marL="2670750" indent="0" algn="ctr">
              <a:buNone/>
            </a:lvl7pPr>
            <a:lvl8pPr marL="3115875" indent="0" algn="ctr">
              <a:buNone/>
            </a:lvl8pPr>
            <a:lvl9pPr marL="35610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622F-C7E1-402E-B34D-B356219B684A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329186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2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5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79"/>
          </a:xfrm>
        </p:spPr>
        <p:txBody>
          <a:bodyPr lIns="89025"/>
          <a:lstStyle>
            <a:lvl1pPr marL="44513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B52C-52F7-4ADF-9161-82E2EFE584D3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1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3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5E232-CFAF-4F47-99FC-E2F8E89C6CC3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7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5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2CE-37D9-4D2B-B697-E4E42AA6A12E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3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1ECC-71C2-434B-80D0-C6F9E863B7D1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9B42-9220-42DF-97FC-931E2C0FA82D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4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329186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9" y="434165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8"/>
            <a:ext cx="8183880" cy="676655"/>
          </a:xfrm>
        </p:spPr>
        <p:txBody>
          <a:bodyPr lIns="89025" bIns="0" anchor="b"/>
          <a:lstStyle>
            <a:lvl1pPr algn="l">
              <a:buNone/>
              <a:defRPr sz="35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3"/>
            <a:ext cx="8183880" cy="420625"/>
          </a:xfrm>
        </p:spPr>
        <p:txBody>
          <a:bodyPr lIns="115733" tIns="0" anchor="t"/>
          <a:lstStyle>
            <a:lvl1pPr marL="0" marR="35610" indent="0" algn="l">
              <a:spcBef>
                <a:spcPts val="0"/>
              </a:spcBef>
              <a:spcAft>
                <a:spcPts val="0"/>
              </a:spcAft>
              <a:buNone/>
              <a:defRPr sz="17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6E60B-3F29-4897-968F-880FA1369157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E62C7-5104-46D0-BA80-08FCD2915A16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9"/>
            <a:ext cx="3931920" cy="792162"/>
          </a:xfrm>
        </p:spPr>
        <p:txBody>
          <a:bodyPr lIns="142440" anchor="ctr"/>
          <a:lstStyle>
            <a:lvl1pPr marL="0" indent="0" algn="l">
              <a:buNone/>
              <a:defRPr sz="2300" b="1">
                <a:solidFill>
                  <a:schemeClr val="tx1"/>
                </a:solidFill>
              </a:defRPr>
            </a:lvl1pPr>
            <a:lvl2pPr>
              <a:buNone/>
              <a:defRPr sz="1900" b="1"/>
            </a:lvl2pPr>
            <a:lvl3pPr>
              <a:buNone/>
              <a:defRPr sz="17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9"/>
            <a:ext cx="3931920" cy="792162"/>
          </a:xfrm>
        </p:spPr>
        <p:txBody>
          <a:bodyPr lIns="133538" anchor="ctr"/>
          <a:lstStyle>
            <a:lvl1pPr marL="0" indent="0" algn="l">
              <a:buNone/>
              <a:defRPr sz="2300" b="1">
                <a:solidFill>
                  <a:schemeClr val="tx1"/>
                </a:solidFill>
              </a:defRPr>
            </a:lvl1pPr>
            <a:lvl2pPr>
              <a:buNone/>
              <a:defRPr sz="1900" b="1"/>
            </a:lvl2pPr>
            <a:lvl3pPr>
              <a:buNone/>
              <a:defRPr sz="17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300"/>
            </a:lvl1pPr>
            <a:lvl2pPr algn="l">
              <a:defRPr sz="1900"/>
            </a:lvl2pPr>
            <a:lvl3pPr algn="l">
              <a:defRPr sz="17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300"/>
            </a:lvl1pPr>
            <a:lvl2pPr algn="l">
              <a:defRPr sz="1900"/>
            </a:lvl2pPr>
            <a:lvl3pPr algn="l">
              <a:defRPr sz="17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D3AC-6807-4EE8-B73F-D277E217C4A6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58CC-8430-43AA-8B1D-12B741BE9F7A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329186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2C1C-1BDE-4746-BE0B-3328344E7883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1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1"/>
          </a:xfrm>
        </p:spPr>
        <p:txBody>
          <a:bodyPr lIns="89025"/>
          <a:lstStyle>
            <a:lvl1pPr marL="17805" marR="1780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500">
                <a:solidFill>
                  <a:schemeClr val="tx1"/>
                </a:solidFill>
              </a:defRPr>
            </a:lvl2pPr>
            <a:lvl3pPr>
              <a:defRPr sz="2300">
                <a:solidFill>
                  <a:schemeClr val="tx1"/>
                </a:solidFill>
              </a:defRPr>
            </a:lvl3pPr>
            <a:lvl4pPr>
              <a:defRPr sz="1900">
                <a:solidFill>
                  <a:schemeClr val="tx1"/>
                </a:solidFill>
              </a:defRPr>
            </a:lvl4pPr>
            <a:lvl5pPr>
              <a:defRPr sz="19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88E0-3618-4CAD-8EC9-DABED59E4430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329186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9" y="434161"/>
            <a:ext cx="8306809" cy="5792071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9025" tIns="44513" rIns="89025" bIns="44513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1"/>
            <a:ext cx="8183880" cy="1051560"/>
          </a:xfrm>
          <a:prstGeom prst="rect">
            <a:avLst/>
          </a:prstGeom>
        </p:spPr>
        <p:txBody>
          <a:bodyPr vert="horz" lIns="89025" tIns="44513" rIns="89025" bIns="44513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3"/>
            <a:ext cx="8183880" cy="4187952"/>
          </a:xfrm>
          <a:prstGeom prst="rect">
            <a:avLst/>
          </a:prstGeom>
        </p:spPr>
        <p:txBody>
          <a:bodyPr vert="horz" lIns="178050" tIns="89025" rIns="89025" bIns="44513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7"/>
            <a:ext cx="2286000" cy="365126"/>
          </a:xfrm>
          <a:prstGeom prst="rect">
            <a:avLst/>
          </a:prstGeom>
        </p:spPr>
        <p:txBody>
          <a:bodyPr vert="horz" lIns="89025" tIns="44513" rIns="89025" bIns="44513" anchor="b"/>
          <a:lstStyle>
            <a:lvl1pPr algn="r" eaLnBrk="1" latinLnBrk="0" hangingPunct="1">
              <a:defRPr kumimoji="0" sz="1000" baseline="0">
                <a:solidFill>
                  <a:schemeClr val="tx1"/>
                </a:solidFill>
              </a:defRPr>
            </a:lvl1pPr>
            <a:extLst/>
          </a:lstStyle>
          <a:p>
            <a:fld id="{C094C600-5366-44DF-8B7B-163A6FA48A76}" type="datetime1">
              <a:rPr lang="en-US" smtClean="0"/>
              <a:t>8/26/2022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7"/>
            <a:ext cx="2286000" cy="365126"/>
          </a:xfrm>
          <a:prstGeom prst="rect">
            <a:avLst/>
          </a:prstGeom>
        </p:spPr>
        <p:txBody>
          <a:bodyPr vert="horz" lIns="89025" tIns="44513" rIns="89025" bIns="44513" anchor="b"/>
          <a:lstStyle>
            <a:lvl1pPr algn="l" eaLnBrk="1" latinLnBrk="0" hangingPunct="1">
              <a:defRPr kumimoji="0" sz="1000" baseline="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7"/>
            <a:ext cx="457200" cy="365126"/>
          </a:xfrm>
          <a:prstGeom prst="rect">
            <a:avLst/>
          </a:prstGeom>
        </p:spPr>
        <p:txBody>
          <a:bodyPr vert="horz" lIns="89025" tIns="44513" rIns="89025" bIns="44513" anchor="b"/>
          <a:lstStyle>
            <a:lvl1pPr algn="r" eaLnBrk="1" latinLnBrk="0" hangingPunct="1">
              <a:defRPr kumimoji="0" sz="1000" baseline="0">
                <a:solidFill>
                  <a:schemeClr val="tx1"/>
                </a:solidFill>
              </a:defRPr>
            </a:lvl1pPr>
            <a:extLst/>
          </a:lstStyle>
          <a:p>
            <a:fld id="{0DC85D15-A968-45ED-82C7-8A6713B342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5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58173" indent="-258173" algn="l" rtl="0" eaLnBrk="1" latinLnBrk="0" hangingPunct="1">
        <a:spcBef>
          <a:spcPts val="243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34150" indent="-195855" algn="l" rtl="0" eaLnBrk="1" latinLnBrk="0" hangingPunct="1">
        <a:spcBef>
          <a:spcPts val="243"/>
        </a:spcBef>
        <a:buClr>
          <a:schemeClr val="accent1"/>
        </a:buClr>
        <a:buSzPct val="100000"/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65615" indent="-178050" algn="l" rtl="0" eaLnBrk="1" latinLnBrk="0" hangingPunct="1">
        <a:spcBef>
          <a:spcPts val="243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97080" indent="-178050" algn="l" rtl="0" eaLnBrk="1" latinLnBrk="0" hangingPunct="1">
        <a:spcBef>
          <a:spcPts val="224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46350" indent="-178050" algn="l" rtl="0" eaLnBrk="1" latinLnBrk="0" hangingPunct="1">
        <a:spcBef>
          <a:spcPts val="243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451107" indent="-178050" algn="l" rtl="0" eaLnBrk="1" latinLnBrk="0" hangingPunct="1">
        <a:spcBef>
          <a:spcPts val="24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55865" indent="-178050" algn="l" rtl="0" eaLnBrk="1" latinLnBrk="0" hangingPunct="1">
        <a:spcBef>
          <a:spcPts val="249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869525" indent="-178050" algn="l" rtl="0" eaLnBrk="1" latinLnBrk="0" hangingPunct="1">
        <a:spcBef>
          <a:spcPts val="251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92087" indent="-178050" algn="l" rtl="0" eaLnBrk="1" latinLnBrk="0" hangingPunct="1">
        <a:spcBef>
          <a:spcPts val="249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451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902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353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804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256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707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1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61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the State Buys…</a:t>
            </a:r>
          </a:p>
        </p:txBody>
      </p:sp>
      <p:pic>
        <p:nvPicPr>
          <p:cNvPr id="1026" name="Picture 2" descr="C:\Users\sescobar\AppData\Local\Microsoft\Windows\Temporary Internet Files\Content.IE5\ERH6C559\MC900250038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4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530" y="935183"/>
            <a:ext cx="3086156" cy="43012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8C981-6783-D7A2-9228-2C1B67339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55C58-EE3C-9F71-2C4F-EE993FE7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76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Contracts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7530" y="2117778"/>
            <a:ext cx="2465294" cy="15335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55640" tIns="27821" rIns="55640" bIns="27821" rtlCol="0">
            <a:spAutoFit/>
          </a:bodyPr>
          <a:lstStyle/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en-US" sz="24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Non-IT Services</a:t>
            </a:r>
          </a:p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61766" y="2136591"/>
            <a:ext cx="2465294" cy="190284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55640" tIns="27821" rIns="55640" bIns="27821" rtlCol="0">
            <a:spAutoFit/>
          </a:bodyPr>
          <a:lstStyle/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en-US" sz="24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Non-IT Goods</a:t>
            </a:r>
          </a:p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2" y="2148951"/>
            <a:ext cx="2465294" cy="15335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55640" tIns="27821" rIns="55640" bIns="27821" rtlCol="0">
            <a:spAutoFit/>
          </a:bodyPr>
          <a:lstStyle/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en-US" sz="24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IT Goods and Services</a:t>
            </a:r>
          </a:p>
          <a:p>
            <a:pPr algn="ctr"/>
            <a:endParaRPr lang="en-US" sz="24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7059" y="833809"/>
            <a:ext cx="4796118" cy="917960"/>
          </a:xfrm>
          <a:prstGeom prst="rect">
            <a:avLst/>
          </a:prstGeom>
          <a:noFill/>
        </p:spPr>
        <p:txBody>
          <a:bodyPr wrap="square" lIns="55640" tIns="27821" rIns="55640" bIns="27821" rtlCol="0">
            <a:spAutoFit/>
          </a:bodyPr>
          <a:lstStyle/>
          <a:p>
            <a:pPr algn="ctr"/>
            <a:r>
              <a:rPr lang="en-US" sz="2800" b="1" dirty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Three “Main” Categories of contracts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530" y="4052456"/>
            <a:ext cx="2465294" cy="579406"/>
          </a:xfrm>
          <a:prstGeom prst="rect">
            <a:avLst/>
          </a:prstGeom>
          <a:noFill/>
        </p:spPr>
        <p:txBody>
          <a:bodyPr wrap="square" lIns="55640" tIns="27821" rIns="55640" bIns="27821" rtlCol="0">
            <a:spAutoFit/>
          </a:bodyPr>
          <a:lstStyle/>
          <a:p>
            <a:pPr algn="ctr"/>
            <a:r>
              <a:rPr lang="en-US" dirty="0"/>
              <a:t>DGS Office of Legal Services (OLS)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44472" y="4156364"/>
            <a:ext cx="3854824" cy="317795"/>
          </a:xfrm>
          <a:prstGeom prst="rect">
            <a:avLst/>
          </a:prstGeom>
          <a:noFill/>
        </p:spPr>
        <p:txBody>
          <a:bodyPr wrap="square" lIns="55640" tIns="27821" rIns="55640" bIns="27821" rtlCol="0">
            <a:spAutoFit/>
          </a:bodyPr>
          <a:lstStyle/>
          <a:p>
            <a:pPr algn="ctr"/>
            <a:r>
              <a:rPr lang="en-US" dirty="0"/>
              <a:t>DGS Procurement Division (PD)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95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Contracts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2921" y="530353"/>
            <a:ext cx="3038139" cy="19634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Non-IT Goods</a:t>
            </a:r>
            <a:endParaRPr lang="en-US" sz="17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spcBef>
                <a:spcPts val="400"/>
              </a:spcBef>
            </a:pPr>
            <a:r>
              <a:rPr lang="en-US" sz="1700" dirty="0"/>
              <a:t>Office Supplies</a:t>
            </a:r>
          </a:p>
          <a:p>
            <a:pPr>
              <a:spcBef>
                <a:spcPts val="400"/>
              </a:spcBef>
            </a:pPr>
            <a:r>
              <a:rPr lang="en-US" sz="1700" dirty="0"/>
              <a:t>Mobile Equipment</a:t>
            </a:r>
          </a:p>
          <a:p>
            <a:pPr>
              <a:spcBef>
                <a:spcPts val="400"/>
              </a:spcBef>
            </a:pPr>
            <a:r>
              <a:rPr lang="en-US" sz="1700" dirty="0"/>
              <a:t>Law Enforcement Gear</a:t>
            </a:r>
          </a:p>
          <a:p>
            <a:pPr>
              <a:spcBef>
                <a:spcPts val="400"/>
              </a:spcBef>
            </a:pPr>
            <a:r>
              <a:rPr lang="en-US" sz="1700" dirty="0"/>
              <a:t>Proprietary Publications</a:t>
            </a:r>
          </a:p>
          <a:p>
            <a:pPr>
              <a:spcBef>
                <a:spcPts val="400"/>
              </a:spcBef>
            </a:pPr>
            <a:r>
              <a:rPr lang="en-US" sz="1700" dirty="0"/>
              <a:t>Food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116568" y="2260439"/>
            <a:ext cx="3038139" cy="2961409"/>
          </a:xfrm>
          <a:prstGeom prst="rect">
            <a:avLst/>
          </a:prstGeom>
        </p:spPr>
        <p:txBody>
          <a:bodyPr vert="horz" lIns="178050" tIns="89025" rIns="89025" bIns="44513">
            <a:normAutofit/>
          </a:bodyPr>
          <a:lstStyle>
            <a:lvl1pPr marL="424282" indent="-424282" algn="l" rtl="0" eaLnBrk="1" latinLnBrk="0" hangingPunct="1">
              <a:spcBef>
                <a:spcPts val="4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45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877824" indent="-321869" algn="l" rtl="0" eaLnBrk="1" latinLnBrk="0" hangingPunct="1">
              <a:spcBef>
                <a:spcPts val="40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214" indent="-292608" algn="l" rtl="0" eaLnBrk="1" latinLnBrk="0" hangingPunct="1">
              <a:spcBef>
                <a:spcPts val="40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8605" indent="-292608" algn="l" rtl="0" eaLnBrk="1" latinLnBrk="0" hangingPunct="1">
              <a:spcBef>
                <a:spcPts val="368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8256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755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125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72384" indent="-292608" algn="l" rtl="0" eaLnBrk="1" latinLnBrk="0" hangingPunct="1">
              <a:spcBef>
                <a:spcPts val="411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3814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Non-IT Services</a:t>
            </a:r>
            <a:endParaRPr lang="en-US" sz="17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700" dirty="0"/>
              <a:t>Consulting</a:t>
            </a:r>
          </a:p>
          <a:p>
            <a:r>
              <a:rPr lang="en-US" sz="1700" dirty="0"/>
              <a:t>Personal Services (janitorial)</a:t>
            </a:r>
          </a:p>
          <a:p>
            <a:r>
              <a:rPr lang="en-US" sz="1700" dirty="0"/>
              <a:t>Legal</a:t>
            </a:r>
          </a:p>
          <a:p>
            <a:r>
              <a:rPr lang="en-US" sz="1700" dirty="0"/>
              <a:t>Public Works</a:t>
            </a:r>
          </a:p>
          <a:p>
            <a:r>
              <a:rPr lang="en-US" sz="1700" dirty="0">
                <a:solidFill>
                  <a:srgbClr val="FF0000"/>
                </a:solidFill>
              </a:rPr>
              <a:t>Architecture and Engineering</a:t>
            </a:r>
          </a:p>
          <a:p>
            <a:r>
              <a:rPr lang="en-US" sz="1700" dirty="0"/>
              <a:t>Hazardous Activities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5172637" y="572748"/>
            <a:ext cx="3361765" cy="3168396"/>
          </a:xfrm>
          <a:prstGeom prst="rect">
            <a:avLst/>
          </a:prstGeom>
        </p:spPr>
        <p:txBody>
          <a:bodyPr vert="horz" lIns="178050" tIns="89025" rIns="89025" bIns="44513">
            <a:normAutofit lnSpcReduction="10000"/>
          </a:bodyPr>
          <a:lstStyle>
            <a:lvl1pPr marL="424282" indent="-424282" algn="l" rtl="0" eaLnBrk="1" latinLnBrk="0" hangingPunct="1">
              <a:spcBef>
                <a:spcPts val="4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45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877824" indent="-321869" algn="l" rtl="0" eaLnBrk="1" latinLnBrk="0" hangingPunct="1">
              <a:spcBef>
                <a:spcPts val="40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214" indent="-292608" algn="l" rtl="0" eaLnBrk="1" latinLnBrk="0" hangingPunct="1">
              <a:spcBef>
                <a:spcPts val="40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8605" indent="-292608" algn="l" rtl="0" eaLnBrk="1" latinLnBrk="0" hangingPunct="1">
              <a:spcBef>
                <a:spcPts val="368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8256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755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125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72384" indent="-292608" algn="l" rtl="0" eaLnBrk="1" latinLnBrk="0" hangingPunct="1">
              <a:spcBef>
                <a:spcPts val="411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3814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en-US" sz="2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IT Goods &amp; Services</a:t>
            </a:r>
            <a:endParaRPr lang="en-US" sz="17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en-US" sz="1700" dirty="0"/>
              <a:t>Goods (printers)</a:t>
            </a:r>
          </a:p>
          <a:p>
            <a:r>
              <a:rPr lang="en-US" sz="1700" dirty="0"/>
              <a:t>Consulting</a:t>
            </a:r>
          </a:p>
          <a:p>
            <a:r>
              <a:rPr lang="en-US" sz="1700" dirty="0"/>
              <a:t>Personal Services (programmers)</a:t>
            </a:r>
          </a:p>
          <a:p>
            <a:r>
              <a:rPr lang="en-US" sz="1700" dirty="0"/>
              <a:t>Proprietary Software</a:t>
            </a:r>
          </a:p>
          <a:p>
            <a:r>
              <a:rPr lang="en-US" sz="1700" dirty="0"/>
              <a:t>Telecommunications</a:t>
            </a:r>
          </a:p>
          <a:p>
            <a:r>
              <a:rPr lang="en-US" sz="1700" dirty="0"/>
              <a:t>Large Integrated Systems (goods and services)</a:t>
            </a:r>
          </a:p>
          <a:p>
            <a:endParaRPr lang="en-US" sz="17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C6359E9-72A7-439C-C9F5-6A6238F0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7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988524" y="779734"/>
            <a:ext cx="6873607" cy="3843541"/>
          </a:xfrm>
          <a:prstGeom prst="rect">
            <a:avLst/>
          </a:prstGeom>
        </p:spPr>
        <p:txBody>
          <a:bodyPr vert="horz" lIns="178050" tIns="89025" rIns="89025" bIns="44513">
            <a:normAutofit/>
          </a:bodyPr>
          <a:lstStyle>
            <a:lvl1pPr marL="424282" indent="-424282" algn="l" rtl="0" eaLnBrk="1" latinLnBrk="0" hangingPunct="1">
              <a:spcBef>
                <a:spcPts val="4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45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877824" indent="-321869" algn="l" rtl="0" eaLnBrk="1" latinLnBrk="0" hangingPunct="1">
              <a:spcBef>
                <a:spcPts val="40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214" indent="-292608" algn="l" rtl="0" eaLnBrk="1" latinLnBrk="0" hangingPunct="1">
              <a:spcBef>
                <a:spcPts val="40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8605" indent="-292608" algn="l" rtl="0" eaLnBrk="1" latinLnBrk="0" hangingPunct="1">
              <a:spcBef>
                <a:spcPts val="368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8256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755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125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72384" indent="-292608" algn="l" rtl="0" eaLnBrk="1" latinLnBrk="0" hangingPunct="1">
              <a:spcBef>
                <a:spcPts val="411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3814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4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26008" y="63367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Architecture and Engineering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648199" y="1658398"/>
            <a:ext cx="6769551" cy="3272525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n-US" sz="1700" dirty="0"/>
              <a:t>Exempt from DGS oversight</a:t>
            </a:r>
          </a:p>
          <a:p>
            <a:pPr marL="0" indent="0">
              <a:spcBef>
                <a:spcPts val="400"/>
              </a:spcBef>
              <a:buNone/>
            </a:pPr>
            <a:endParaRPr lang="en-US" sz="1700" dirty="0"/>
          </a:p>
          <a:p>
            <a:pPr>
              <a:spcBef>
                <a:spcPts val="400"/>
              </a:spcBef>
            </a:pPr>
            <a:r>
              <a:rPr lang="en-US" sz="1700" dirty="0"/>
              <a:t>Defining A and E Contracts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F96785-8FD3-BBE1-DA8D-5172E277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8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 txBox="1">
            <a:spLocks/>
          </p:cNvSpPr>
          <p:nvPr/>
        </p:nvSpPr>
        <p:spPr>
          <a:xfrm>
            <a:off x="988524" y="779734"/>
            <a:ext cx="6873607" cy="3843541"/>
          </a:xfrm>
          <a:prstGeom prst="rect">
            <a:avLst/>
          </a:prstGeom>
        </p:spPr>
        <p:txBody>
          <a:bodyPr vert="horz" lIns="178050" tIns="89025" rIns="89025" bIns="44513">
            <a:normAutofit/>
          </a:bodyPr>
          <a:lstStyle>
            <a:lvl1pPr marL="424282" indent="-424282" algn="l" rtl="0" eaLnBrk="1" latinLnBrk="0" hangingPunct="1">
              <a:spcBef>
                <a:spcPts val="4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45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877824" indent="-321869" algn="l" rtl="0" eaLnBrk="1" latinLnBrk="0" hangingPunct="1">
              <a:spcBef>
                <a:spcPts val="40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214" indent="-292608" algn="l" rtl="0" eaLnBrk="1" latinLnBrk="0" hangingPunct="1">
              <a:spcBef>
                <a:spcPts val="40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8605" indent="-292608" algn="l" rtl="0" eaLnBrk="1" latinLnBrk="0" hangingPunct="1">
              <a:spcBef>
                <a:spcPts val="368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8256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84755" indent="-292608" algn="l" rtl="0" eaLnBrk="1" latinLnBrk="0" hangingPunct="1">
              <a:spcBef>
                <a:spcPts val="40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125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72384" indent="-292608" algn="l" rtl="0" eaLnBrk="1" latinLnBrk="0" hangingPunct="1">
              <a:spcBef>
                <a:spcPts val="411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38144" indent="-292608" algn="l" rtl="0" eaLnBrk="1" latinLnBrk="0" hangingPunct="1">
              <a:spcBef>
                <a:spcPts val="408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5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17463" y="461473"/>
            <a:ext cx="8183880" cy="787922"/>
          </a:xfrm>
        </p:spPr>
        <p:txBody>
          <a:bodyPr>
            <a:normAutofit/>
          </a:bodyPr>
          <a:lstStyle/>
          <a:p>
            <a:r>
              <a:rPr lang="en-US" dirty="0"/>
              <a:t>Approval Vs. Delegation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648199" y="1658398"/>
            <a:ext cx="6769551" cy="3272525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n-US" sz="2400" dirty="0"/>
              <a:t>Delegated by Procurement Division</a:t>
            </a:r>
          </a:p>
          <a:p>
            <a:pPr>
              <a:spcBef>
                <a:spcPts val="400"/>
              </a:spcBef>
            </a:pPr>
            <a:r>
              <a:rPr lang="en-US" sz="2400" dirty="0"/>
              <a:t>Not Delegated by Procurement Division</a:t>
            </a:r>
          </a:p>
          <a:p>
            <a:pPr>
              <a:spcBef>
                <a:spcPts val="400"/>
              </a:spcBef>
            </a:pPr>
            <a:r>
              <a:rPr lang="en-US" sz="2400" dirty="0"/>
              <a:t>Approved by Office of Legal Services</a:t>
            </a:r>
          </a:p>
          <a:p>
            <a:pPr marL="338295" lvl="1" indent="0">
              <a:spcBef>
                <a:spcPts val="400"/>
              </a:spcBef>
              <a:buNone/>
            </a:pPr>
            <a:endParaRPr lang="en-US" sz="1900" dirty="0"/>
          </a:p>
          <a:p>
            <a:pPr>
              <a:spcBef>
                <a:spcPts val="400"/>
              </a:spcBef>
            </a:pPr>
            <a:r>
              <a:rPr lang="en-US" sz="2400" dirty="0"/>
              <a:t>Resources</a:t>
            </a:r>
          </a:p>
          <a:p>
            <a:pPr lvl="1">
              <a:spcBef>
                <a:spcPts val="400"/>
              </a:spcBef>
            </a:pPr>
            <a:r>
              <a:rPr lang="en-US" sz="1900" dirty="0"/>
              <a:t>State Contracting Manual Volumes 1 and 2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700" dirty="0"/>
              <a:t> </a:t>
            </a:r>
          </a:p>
          <a:p>
            <a:pPr>
              <a:spcBef>
                <a:spcPts val="400"/>
              </a:spcBef>
            </a:pPr>
            <a:endParaRPr lang="en-US" sz="17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CD67BA-8C7F-3BA1-2B4E-EC67C965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77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Contracting Methods &amp; Vehicles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1" y="530351"/>
            <a:ext cx="7701042" cy="4353376"/>
          </a:xfrm>
        </p:spPr>
        <p:txBody>
          <a:bodyPr>
            <a:normAutofit/>
          </a:bodyPr>
          <a:lstStyle/>
          <a:p>
            <a:r>
              <a:rPr lang="en-US" dirty="0"/>
              <a:t>Competitive (informal &amp; formal)</a:t>
            </a:r>
          </a:p>
          <a:p>
            <a:r>
              <a:rPr lang="en-US" dirty="0"/>
              <a:t>SB/DVBE Option</a:t>
            </a:r>
          </a:p>
          <a:p>
            <a:r>
              <a:rPr lang="en-US" dirty="0"/>
              <a:t>Non-Competitively Bid Contracts</a:t>
            </a:r>
          </a:p>
          <a:p>
            <a:r>
              <a:rPr lang="en-US" dirty="0"/>
              <a:t>CMAS</a:t>
            </a:r>
          </a:p>
          <a:p>
            <a:r>
              <a:rPr lang="en-US" dirty="0"/>
              <a:t>Other Leveraged Procurement Agreements </a:t>
            </a:r>
          </a:p>
          <a:p>
            <a:r>
              <a:rPr lang="en-US" dirty="0"/>
              <a:t>Emergency</a:t>
            </a:r>
          </a:p>
          <a:p>
            <a:r>
              <a:rPr lang="en-US" dirty="0"/>
              <a:t>Interagency</a:t>
            </a:r>
          </a:p>
          <a:p>
            <a:r>
              <a:rPr lang="en-US" dirty="0"/>
              <a:t>Prison Industry Authority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29D3D-6F2A-322B-4EC4-FF64CBD9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05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does what…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46612200"/>
              </p:ext>
            </p:extLst>
          </p:nvPr>
        </p:nvGraphicFramePr>
        <p:xfrm>
          <a:off x="2554941" y="779319"/>
          <a:ext cx="3810000" cy="2130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4873873"/>
              </p:ext>
            </p:extLst>
          </p:nvPr>
        </p:nvGraphicFramePr>
        <p:xfrm>
          <a:off x="2510118" y="3013365"/>
          <a:ext cx="3854824" cy="1678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2958353" y="2389909"/>
            <a:ext cx="0" cy="779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437529" y="2389909"/>
            <a:ext cx="0" cy="779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916706" y="2389909"/>
            <a:ext cx="0" cy="7793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0A56FF27-0F6D-54F1-B185-6082E142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Saviendas Strategies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27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35" y="571500"/>
            <a:ext cx="8183880" cy="1051560"/>
          </a:xfrm>
        </p:spPr>
        <p:txBody>
          <a:bodyPr/>
          <a:lstStyle/>
          <a:p>
            <a:r>
              <a:rPr lang="en-US" dirty="0"/>
              <a:t>“What” Needs to be purchased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490064"/>
              </p:ext>
            </p:extLst>
          </p:nvPr>
        </p:nvGraphicFramePr>
        <p:xfrm>
          <a:off x="762000" y="2026227"/>
          <a:ext cx="7530352" cy="35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Saviendas</a:t>
            </a:r>
            <a:r>
              <a:rPr lang="en-US" dirty="0"/>
              <a:t> Strategies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5D15-A968-45ED-82C7-8A6713B3425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37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3357</TotalTime>
  <Words>425</Words>
  <Application>Microsoft Office PowerPoint</Application>
  <PresentationFormat>Letter Paper (8.5x11 in)</PresentationFormat>
  <Paragraphs>106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Verdana</vt:lpstr>
      <vt:lpstr>Wingdings 2</vt:lpstr>
      <vt:lpstr>Aspect</vt:lpstr>
      <vt:lpstr>How the State Buys…</vt:lpstr>
      <vt:lpstr>Categories of Contracts</vt:lpstr>
      <vt:lpstr>Types of Contracts</vt:lpstr>
      <vt:lpstr>Architecture and Engineering </vt:lpstr>
      <vt:lpstr>Approval Vs. Delegation</vt:lpstr>
      <vt:lpstr>Contracting Methods &amp; Vehicles</vt:lpstr>
      <vt:lpstr>Who does what…</vt:lpstr>
      <vt:lpstr>“What” Needs to be purchased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saviendas</dc:creator>
  <cp:lastModifiedBy>carlos angulo</cp:lastModifiedBy>
  <cp:revision>108</cp:revision>
  <cp:lastPrinted>2012-10-12T15:17:45Z</cp:lastPrinted>
  <dcterms:created xsi:type="dcterms:W3CDTF">2012-09-08T13:36:04Z</dcterms:created>
  <dcterms:modified xsi:type="dcterms:W3CDTF">2022-08-27T01:01:47Z</dcterms:modified>
</cp:coreProperties>
</file>